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35763" cy="9866313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53121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12716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287384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14782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3289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290424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585143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07560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744541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83434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160841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74EA3A-86A5-4ACC-9533-7C4DA7633D85}" type="datetimeFigureOut">
              <a:rPr lang="fa-IR" smtClean="0"/>
              <a:t>05/02/1441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F0970-BFAE-4C1C-BA3C-333ACD044A56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1963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37216" y="141292"/>
            <a:ext cx="2600053" cy="390447"/>
          </a:xfrm>
        </p:spPr>
        <p:txBody>
          <a:bodyPr>
            <a:normAutofit/>
          </a:bodyPr>
          <a:lstStyle/>
          <a:p>
            <a:r>
              <a:rPr lang="fa-IR" sz="2000" dirty="0" smtClean="0">
                <a:cs typeface="+mn-cs"/>
              </a:rPr>
              <a:t>فلوچارت رهاسازی آب</a:t>
            </a:r>
            <a:r>
              <a:rPr lang="en-US" sz="2000" dirty="0" smtClean="0">
                <a:cs typeface="+mn-cs"/>
              </a:rPr>
              <a:t> </a:t>
            </a:r>
            <a:endParaRPr lang="fa-IR" sz="2000" dirty="0"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3358788" y="531739"/>
            <a:ext cx="5355772" cy="42837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اطلاع رسانی در راستای نحوه رهاسازی آب</a:t>
            </a:r>
            <a:endParaRPr lang="fa-IR" dirty="0"/>
          </a:p>
        </p:txBody>
      </p:sp>
      <p:sp>
        <p:nvSpPr>
          <p:cNvPr id="7" name="Rounded Rectangle 6"/>
          <p:cNvSpPr/>
          <p:nvPr/>
        </p:nvSpPr>
        <p:spPr>
          <a:xfrm>
            <a:off x="8263347" y="2366654"/>
            <a:ext cx="2278379" cy="4830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پاسخ سازمان با توجه به پیش بینی ها وحجم منابع آبی</a:t>
            </a:r>
            <a:endParaRPr lang="fa-IR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424036" y="3900320"/>
            <a:ext cx="17145" cy="85289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9452067" y="3985609"/>
            <a:ext cx="1183277" cy="13585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10635344" y="3985609"/>
            <a:ext cx="0" cy="235131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24" name="Oval 23"/>
          <p:cNvSpPr/>
          <p:nvPr/>
        </p:nvSpPr>
        <p:spPr>
          <a:xfrm>
            <a:off x="10142221" y="4233804"/>
            <a:ext cx="986246" cy="718458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عدم موافقت با رهاسازی آب</a:t>
            </a:r>
            <a:endParaRPr lang="fa-IR" sz="1200" dirty="0"/>
          </a:p>
        </p:txBody>
      </p:sp>
      <p:sp>
        <p:nvSpPr>
          <p:cNvPr id="25" name="Rectangle 24"/>
          <p:cNvSpPr/>
          <p:nvPr/>
        </p:nvSpPr>
        <p:spPr>
          <a:xfrm>
            <a:off x="2267225" y="4274015"/>
            <a:ext cx="2373086" cy="4180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اطلاع رسانی به زارعین در راستای آماده کردن مقدمات عقد قرارداد</a:t>
            </a:r>
            <a:endParaRPr lang="fa-IR" sz="12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5875021" y="3985609"/>
            <a:ext cx="3527516" cy="13585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3462343" y="3984165"/>
            <a:ext cx="2412678" cy="0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41" name="Subtitle 40"/>
          <p:cNvSpPr>
            <a:spLocks noGrp="1"/>
          </p:cNvSpPr>
          <p:nvPr>
            <p:ph type="subTitle" idx="1"/>
          </p:nvPr>
        </p:nvSpPr>
        <p:spPr>
          <a:xfrm>
            <a:off x="6877595" y="3732093"/>
            <a:ext cx="1282339" cy="5787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>
            <a:normAutofit lnSpcReduction="10000"/>
          </a:bodyPr>
          <a:lstStyle/>
          <a:p>
            <a:pPr algn="ctr"/>
            <a:r>
              <a:rPr lang="fa-IR" sz="1200" dirty="0" smtClean="0"/>
              <a:t>موافقت با رهاسازی آب</a:t>
            </a:r>
            <a:endParaRPr lang="fa-IR" sz="1200" dirty="0"/>
          </a:p>
        </p:txBody>
      </p:sp>
      <p:cxnSp>
        <p:nvCxnSpPr>
          <p:cNvPr id="43" name="Straight Connector 42"/>
          <p:cNvCxnSpPr/>
          <p:nvPr/>
        </p:nvCxnSpPr>
        <p:spPr>
          <a:xfrm>
            <a:off x="3433355" y="4754266"/>
            <a:ext cx="13063" cy="227833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45" name="Rectangle 44"/>
          <p:cNvSpPr/>
          <p:nvPr/>
        </p:nvSpPr>
        <p:spPr>
          <a:xfrm>
            <a:off x="4200798" y="5251528"/>
            <a:ext cx="2373086" cy="4180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دریافت آب بها در صورت نقدی بودن آب بها</a:t>
            </a:r>
            <a:endParaRPr lang="fa-IR" sz="1200" dirty="0"/>
          </a:p>
        </p:txBody>
      </p:sp>
      <p:cxnSp>
        <p:nvCxnSpPr>
          <p:cNvPr id="47" name="Straight Connector 46"/>
          <p:cNvCxnSpPr/>
          <p:nvPr/>
        </p:nvCxnSpPr>
        <p:spPr>
          <a:xfrm>
            <a:off x="3446418" y="4982099"/>
            <a:ext cx="1161505" cy="0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4629693" y="4975322"/>
            <a:ext cx="2178" cy="262445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53" name="Rectangle 52"/>
          <p:cNvSpPr/>
          <p:nvPr/>
        </p:nvSpPr>
        <p:spPr>
          <a:xfrm>
            <a:off x="932907" y="5251528"/>
            <a:ext cx="2373086" cy="41801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اقدام به تهیه و دریافت وثایق مالی در صورت تعهدی بودن آب بها</a:t>
            </a:r>
            <a:endParaRPr lang="fa-IR" sz="1200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2308861" y="4975322"/>
            <a:ext cx="1137557" cy="4061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59" name="Straight Connector 58"/>
          <p:cNvCxnSpPr/>
          <p:nvPr/>
        </p:nvCxnSpPr>
        <p:spPr>
          <a:xfrm flipH="1">
            <a:off x="2308861" y="4975322"/>
            <a:ext cx="4354" cy="250602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1887039" y="5680507"/>
            <a:ext cx="0" cy="233426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560967" y="5668231"/>
            <a:ext cx="544" cy="233426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887039" y="5901657"/>
            <a:ext cx="3673928" cy="10967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3724003" y="5916908"/>
            <a:ext cx="13063" cy="227833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78" name="Rounded Rectangle 77"/>
          <p:cNvSpPr/>
          <p:nvPr/>
        </p:nvSpPr>
        <p:spPr>
          <a:xfrm>
            <a:off x="2584813" y="6141497"/>
            <a:ext cx="2278379" cy="448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dirty="0" smtClean="0"/>
              <a:t>عقد قرارداد با زارعین</a:t>
            </a:r>
            <a:endParaRPr lang="fa-IR" dirty="0"/>
          </a:p>
        </p:txBody>
      </p:sp>
      <p:cxnSp>
        <p:nvCxnSpPr>
          <p:cNvPr id="83" name="Straight Arrow Connector 82"/>
          <p:cNvCxnSpPr/>
          <p:nvPr/>
        </p:nvCxnSpPr>
        <p:spPr>
          <a:xfrm>
            <a:off x="6243774" y="2091674"/>
            <a:ext cx="12519" cy="274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6250033" y="1392971"/>
            <a:ext cx="12519" cy="2749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89" name="Straight Arrow Connector 88"/>
          <p:cNvCxnSpPr/>
          <p:nvPr/>
        </p:nvCxnSpPr>
        <p:spPr>
          <a:xfrm>
            <a:off x="7613198" y="2669031"/>
            <a:ext cx="502103" cy="14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92" name="Straight Arrow Connector 91"/>
          <p:cNvCxnSpPr/>
          <p:nvPr/>
        </p:nvCxnSpPr>
        <p:spPr>
          <a:xfrm flipH="1">
            <a:off x="7613198" y="2558773"/>
            <a:ext cx="50210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99" name="Elbow Connector 98"/>
          <p:cNvCxnSpPr/>
          <p:nvPr/>
        </p:nvCxnSpPr>
        <p:spPr>
          <a:xfrm>
            <a:off x="6243774" y="3107963"/>
            <a:ext cx="3170192" cy="237998"/>
          </a:xfrm>
          <a:prstGeom prst="bentConnector3">
            <a:avLst>
              <a:gd name="adj1" fmla="val 99858"/>
            </a:avLst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24" name="Straight Connector 123"/>
          <p:cNvCxnSpPr/>
          <p:nvPr/>
        </p:nvCxnSpPr>
        <p:spPr>
          <a:xfrm flipH="1">
            <a:off x="6256293" y="2801302"/>
            <a:ext cx="2" cy="302377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28" name="Straight Arrow Connector 127"/>
          <p:cNvCxnSpPr/>
          <p:nvPr/>
        </p:nvCxnSpPr>
        <p:spPr>
          <a:xfrm>
            <a:off x="8811986" y="3978802"/>
            <a:ext cx="1258389" cy="680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130" name="Rounded Rectangle 129"/>
          <p:cNvSpPr/>
          <p:nvPr/>
        </p:nvSpPr>
        <p:spPr>
          <a:xfrm>
            <a:off x="4937216" y="1057907"/>
            <a:ext cx="2471057" cy="48306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مراجعه زارعین به دفتر تعاونی/تشکیل پرونده</a:t>
            </a:r>
            <a:endParaRPr lang="fa-IR" sz="1200" dirty="0"/>
          </a:p>
        </p:txBody>
      </p:sp>
      <p:cxnSp>
        <p:nvCxnSpPr>
          <p:cNvPr id="132" name="Straight Arrow Connector 131"/>
          <p:cNvCxnSpPr/>
          <p:nvPr/>
        </p:nvCxnSpPr>
        <p:spPr>
          <a:xfrm>
            <a:off x="3453768" y="3999194"/>
            <a:ext cx="8575" cy="2492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9402536" y="3644978"/>
            <a:ext cx="12927" cy="329085"/>
          </a:xfrm>
          <a:prstGeom prst="lin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</p:cxnSp>
      <p:sp>
        <p:nvSpPr>
          <p:cNvPr id="46" name="Subtitle 40"/>
          <p:cNvSpPr txBox="1">
            <a:spLocks/>
          </p:cNvSpPr>
          <p:nvPr/>
        </p:nvSpPr>
        <p:spPr>
          <a:xfrm>
            <a:off x="4754335" y="3703045"/>
            <a:ext cx="1282339" cy="57871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1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a-IR" sz="1200" b="1" dirty="0" smtClean="0"/>
              <a:t>عقد قرارداد با شرکت بهره بردار</a:t>
            </a:r>
            <a:endParaRPr lang="fa-IR" sz="1200" b="1" dirty="0"/>
          </a:p>
        </p:txBody>
      </p:sp>
      <p:sp>
        <p:nvSpPr>
          <p:cNvPr id="39" name="Rounded Rectangle 38"/>
          <p:cNvSpPr/>
          <p:nvPr/>
        </p:nvSpPr>
        <p:spPr>
          <a:xfrm>
            <a:off x="4743451" y="1687610"/>
            <a:ext cx="2869747" cy="53411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گردآوری اطلاعات مربوط به کشت های مورد نظر زارعین/مشخص شدن ترکیب کشت/ارسال درخواست آب به شرکت بهره بردار(فرم شماره 1)</a:t>
            </a:r>
            <a:endParaRPr lang="fa-IR" sz="1200" dirty="0"/>
          </a:p>
        </p:txBody>
      </p:sp>
      <p:sp>
        <p:nvSpPr>
          <p:cNvPr id="40" name="Rounded Rectangle 39"/>
          <p:cNvSpPr/>
          <p:nvPr/>
        </p:nvSpPr>
        <p:spPr>
          <a:xfrm>
            <a:off x="4937216" y="2377192"/>
            <a:ext cx="2474323" cy="47253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مکاتبه شرکت بهره بردار با سازمان در راستای کسب تکلیف</a:t>
            </a:r>
            <a:endParaRPr lang="fa-IR" sz="1200" dirty="0"/>
          </a:p>
        </p:txBody>
      </p:sp>
      <p:sp>
        <p:nvSpPr>
          <p:cNvPr id="42" name="Rounded Rectangle 41"/>
          <p:cNvSpPr/>
          <p:nvPr/>
        </p:nvSpPr>
        <p:spPr>
          <a:xfrm>
            <a:off x="8312877" y="3398910"/>
            <a:ext cx="2278379" cy="44860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fa-IR" sz="1200" dirty="0" smtClean="0"/>
              <a:t>پاسخ به درخواست شرکت تعاونی </a:t>
            </a:r>
          </a:p>
          <a:p>
            <a:pPr algn="ctr"/>
            <a:r>
              <a:rPr lang="fa-IR" sz="1200" dirty="0" smtClean="0"/>
              <a:t>(فرم های شماره 2/4)</a:t>
            </a:r>
            <a:endParaRPr lang="fa-IR" sz="1200" dirty="0"/>
          </a:p>
        </p:txBody>
      </p:sp>
    </p:spTree>
    <p:extLst>
      <p:ext uri="{BB962C8B-B14F-4D97-AF65-F5344CB8AC3E}">
        <p14:creationId xmlns:p14="http://schemas.microsoft.com/office/powerpoint/2010/main" val="49114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1498</TotalTime>
  <Words>121</Words>
  <Application>Microsoft Office PowerPoint</Application>
  <PresentationFormat>Widescreen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فلوچارت رهاسازی آب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فلوچارت رهاسازی آب</dc:title>
  <dc:creator>Windows User</dc:creator>
  <cp:lastModifiedBy>Windows User</cp:lastModifiedBy>
  <cp:revision>20</cp:revision>
  <cp:lastPrinted>2019-10-04T20:14:28Z</cp:lastPrinted>
  <dcterms:created xsi:type="dcterms:W3CDTF">2019-10-04T05:42:10Z</dcterms:created>
  <dcterms:modified xsi:type="dcterms:W3CDTF">2019-10-05T18:40:35Z</dcterms:modified>
</cp:coreProperties>
</file>